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0 · Level 2</a:t>
            </a:r>
          </a:p>
          <a:p/>
          <a:p/>
          <a:p/>
          <a:p/>
          <a:p>
            <a:r>
              <a:t>Biology Chat</a:t>
            </a:r>
          </a:p>
          <a:p>
            <a:r>
              <a:t>Stations</a:t>
            </a:r>
          </a:p>
          <a:p>
            <a:r>
              <a:t>👥 Jobs</a:t>
            </a:r>
          </a:p>
          <a:p>
            <a:r>
              <a:t>TODAY'S PLAN</a:t>
            </a:r>
          </a:p>
          <a:p>
            <a:r>
              <a:t> 🗣️</a:t>
            </a:r>
          </a:p>
          <a:p>
            <a:r>
              <a:t>⚠️ Safety</a:t>
            </a:r>
          </a:p>
          <a:p>
            <a:r>
              <a:t>🌱 Steps</a:t>
            </a:r>
          </a:p>
          <a:p>
            <a:r>
              <a:t>✅ Check</a:t>
            </a:r>
          </a:p>
          <a:p>
            <a:r>
              <a:t>📝 Reflect</a:t>
            </a:r>
          </a:p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📖 Reader</a:t>
            </a:r>
          </a:p>
          <a:p>
            <a:r>
              <a:t> Reads the station</a:t>
            </a:r>
          </a:p>
          <a:p>
            <a:r>
              <a:t> card out loud.</a:t>
            </a:r>
          </a:p>
          <a:p>
            <a:r>
              <a:t> 👆 Pointer</a:t>
            </a:r>
          </a:p>
          <a:p>
            <a:r>
              <a:t> Points to each thing</a:t>
            </a:r>
          </a:p>
          <a:p>
            <a:r>
              <a:t> at the station.</a:t>
            </a:r>
          </a:p>
          <a:p/>
          <a:p/>
          <a:p/>
          <a:p/>
          <a:p>
            <a:r>
              <a:t> 📝 Recorder</a:t>
            </a:r>
          </a:p>
          <a:p>
            <a:r>
              <a:t> Circles or writes the</a:t>
            </a:r>
          </a:p>
          <a:p>
            <a:r>
              <a:t> answers.</a:t>
            </a:r>
          </a:p>
          <a:p>
            <a:r>
              <a:t> ⏱️ Timer</a:t>
            </a:r>
          </a:p>
          <a:p>
            <a:r>
              <a:t> Says “switch!” when</a:t>
            </a:r>
          </a:p>
          <a:p>
            <a:r>
              <a:t> time is up.</a:t>
            </a:r>
          </a:p>
          <a:p/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👀 Look with your eyes first. Touch only</a:t>
            </a:r>
          </a:p>
          <a:p>
            <a:r>
              <a:t>what the card says.</a:t>
            </a:r>
          </a:p>
          <a:p>
            <a:r>
              <a:t> ⚠️</a:t>
            </a:r>
          </a:p>
          <a:p>
            <a:r>
              <a:t>🔬 Carry a microscope with two hands,</a:t>
            </a:r>
          </a:p>
          <a:p>
            <a:r>
              <a:t>one under the base.</a:t>
            </a:r>
          </a:p>
          <a:p/>
          <a:p>
            <a:r>
              <a:t>🚶 Walk between stations.</a:t>
            </a:r>
          </a:p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🐾 Station 1: animal or not an animal? Write why.</a:t>
            </a:r>
          </a:p>
          <a:p>
            <a:r>
              <a:t>2. 📈 Station 2: read the graph. Which fish uses more</a:t>
            </a:r>
          </a:p>
          <a:p>
            <a:r>
              <a:t> oxygen?</a:t>
            </a:r>
          </a:p>
          <a:p>
            <a:r>
              <a:t>3. 🔬 Station 5: name each tool, what it measures, and</a:t>
            </a:r>
          </a:p>
          <a:p>
            <a:r>
              <a:t> the unit.</a:t>
            </a:r>
          </a:p>
          <a:p>
            <a:r>
              <a:t> 🐾</a:t>
            </a:r>
          </a:p>
          <a:p>
            <a:r>
              <a:t>4. 🧯 Station 6: list 5 safety features in our lab.</a:t>
            </a:r>
          </a:p>
          <a:p>
            <a:r>
              <a:t>5. 🗂️ Station 7: classify the objects into 2+ groups. Tell</a:t>
            </a:r>
          </a:p>
          <a:p>
            <a:r>
              <a:t> how.</a:t>
            </a:r>
          </a:p>
          <a:p>
            <a:r>
              <a:t>6. 🔤 Station 9: use word parts (bio = life, -ology =</a:t>
            </a:r>
          </a:p>
          <a:p>
            <a:r>
              <a:t> study of) to define biology.</a:t>
            </a:r>
          </a:p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🧪 A graduated cylinder</a:t>
            </a:r>
          </a:p>
          <a:p>
            <a:r>
              <a:t> measures…</a:t>
            </a:r>
          </a:p>
          <a:p/>
          <a:p/>
          <a:p>
            <a:r>
              <a:t>Hold up 1, 2, or 3: 1️⃣ Volume (mL) 2️⃣ Mass (g)</a:t>
            </a:r>
          </a:p>
          <a:p>
            <a:r>
              <a:t> 3️⃣ Length (cm)</a:t>
            </a:r>
          </a:p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🧪 Volume</a:t>
            </a:r>
          </a:p>
          <a:p>
            <a:r>
              <a:t> (mL)</a:t>
            </a:r>
          </a:p>
          <a:p>
            <a:r>
              <a:t> Volume in milliliters.</a:t>
            </a:r>
          </a:p>
          <a:p/>
          <a:p/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/>
          <a:p>
            <a:r>
              <a:t> 🧬 “Bio” means…</a:t>
            </a:r>
          </a:p>
          <a:p/>
          <a:p/>
          <a:p/>
          <a:p/>
          <a:p>
            <a:r>
              <a:t>Hold up 1, 2, or 3: 1️⃣ Rock 2️⃣ Water 3️⃣ Life</a:t>
            </a:r>
          </a:p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🧬 Life</a:t>
            </a:r>
          </a:p>
          <a:p>
            <a:r>
              <a:t> Biology = the study of life.</a:t>
            </a:r>
          </a:p>
          <a:p/>
          <a:p/>
          <a:p/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🔬 Station tidy</a:t>
            </a:r>
          </a:p>
          <a:p>
            <a:r>
              <a:t> 📝 Reflection</a:t>
            </a:r>
          </a:p>
          <a:p/>
          <a:p/>
          <a:p/>
          <a:p/>
          <a:p>
            <a:r>
              <a:t> Biology A · Level 2 · Biology Chat Stations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