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Biology A · Unit 0 · Level 1</a:t>
            </a:r>
          </a:p>
          <a:p/>
          <a:p/>
          <a:p/>
          <a:p/>
          <a:p>
            <a:r>
              <a:t>Science Starts:</a:t>
            </a:r>
          </a:p>
          <a:p>
            <a:r>
              <a:t>Safety &amp; Lab Skills</a:t>
            </a:r>
          </a:p>
          <a:p>
            <a:r>
              <a:t>🥽 Lab safety</a:t>
            </a:r>
          </a:p>
          <a:p>
            <a:r>
              <a:t>TODAY'S PLAN</a:t>
            </a:r>
          </a:p>
          <a:p>
            <a:r>
              <a:t> 🧪</a:t>
            </a:r>
          </a:p>
          <a:p>
            <a:r>
              <a:t>👀 Observe</a:t>
            </a:r>
          </a:p>
          <a:p>
            <a:r>
              <a:t>🤔 My smart guess</a:t>
            </a:r>
          </a:p>
          <a:p>
            <a:r>
              <a:t>🧪 Test it</a:t>
            </a:r>
          </a:p>
          <a:p>
            <a:r>
              <a:t> Biology A · Level 1 · Science Starts: Safety &amp; Lab Skills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Review · 5 minutes</a:t>
            </a:r>
          </a:p>
          <a:p/>
          <a:p/>
          <a:p/>
          <a:p>
            <a:r>
              <a:t>Quick Review</a:t>
            </a:r>
          </a:p>
          <a:p>
            <a:r>
              <a:t>🧬 Biology is the study of living</a:t>
            </a:r>
          </a:p>
          <a:p>
            <a:r>
              <a:t>things.</a:t>
            </a:r>
          </a:p>
          <a:p>
            <a:r>
              <a:t> 🔁</a:t>
            </a:r>
          </a:p>
          <a:p>
            <a:r>
              <a:t>🌱 Plants, 🐋 animals, and 🧍 people</a:t>
            </a:r>
          </a:p>
          <a:p>
            <a:r>
              <a:t>are alive.</a:t>
            </a:r>
          </a:p>
          <a:p/>
          <a:p>
            <a:r>
              <a:t>👉 Point: which one is alive? 🐋 or 🪨</a:t>
            </a:r>
          </a:p>
          <a:p>
            <a:r>
              <a:t> Biology A · Level 1 · Science Starts: Safety &amp; Lab Skills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Words to Know</a:t>
            </a:r>
          </a:p>
          <a:p/>
          <a:p/>
          <a:p/>
          <a:p>
            <a:r>
              <a:t>Words to Know</a:t>
            </a:r>
          </a:p>
          <a:p/>
          <a:p>
            <a:r>
              <a:t> 🥽 Goggles</a:t>
            </a:r>
          </a:p>
          <a:p>
            <a:r>
              <a:t> glasses that keep</a:t>
            </a:r>
          </a:p>
          <a:p>
            <a:r>
              <a:t> eyes safe</a:t>
            </a:r>
          </a:p>
          <a:p>
            <a:r>
              <a:t> 👀 Observe</a:t>
            </a:r>
          </a:p>
          <a:p>
            <a:r>
              <a:t> look, listen, smell,</a:t>
            </a:r>
          </a:p>
          <a:p>
            <a:r>
              <a:t> touch</a:t>
            </a:r>
          </a:p>
          <a:p/>
          <a:p/>
          <a:p/>
          <a:p/>
          <a:p>
            <a:r>
              <a:t> 🤔 Hypothesis</a:t>
            </a:r>
          </a:p>
          <a:p>
            <a:r>
              <a:t> my smart guess 🧪 Experiment</a:t>
            </a:r>
          </a:p>
          <a:p>
            <a:r>
              <a:t> a fair test</a:t>
            </a:r>
          </a:p>
          <a:p/>
          <a:p>
            <a:r>
              <a:t> Biology A · Level 1 · Science Starts: Safety &amp; Lab Skills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Learn</a:t>
            </a:r>
          </a:p>
          <a:p/>
          <a:p/>
          <a:p/>
          <a:p>
            <a:r>
              <a:t>Lab Safety</a:t>
            </a:r>
          </a:p>
          <a:p/>
          <a:p>
            <a:r>
              <a:t> 🥽 Goggles</a:t>
            </a:r>
          </a:p>
          <a:p>
            <a:r>
              <a:t> on for chemicals</a:t>
            </a:r>
          </a:p>
          <a:p>
            <a:r>
              <a:t> and heat</a:t>
            </a:r>
          </a:p>
          <a:p>
            <a:r>
              <a:t> 🚫 No food</a:t>
            </a:r>
          </a:p>
          <a:p>
            <a:r>
              <a:t> never eat in the lab</a:t>
            </a:r>
          </a:p>
          <a:p/>
          <a:p/>
          <a:p/>
          <a:p/>
          <a:p>
            <a:r>
              <a:t> 👂 Listen</a:t>
            </a:r>
          </a:p>
          <a:p>
            <a:r>
              <a:t> follow the steps 🚨 Tell</a:t>
            </a:r>
          </a:p>
          <a:p>
            <a:r>
              <a:t> say if you get hurt</a:t>
            </a:r>
          </a:p>
          <a:p/>
          <a:p>
            <a:r>
              <a:t> Biology A · Level 1 · Science Starts: Safety &amp; Lab Skills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🃏 Check 1 of 3</a:t>
            </a:r>
          </a:p>
          <a:p/>
          <a:p/>
          <a:p/>
          <a:p>
            <a:r>
              <a:t> 🍔 Can I eat in the lab?</a:t>
            </a:r>
          </a:p>
          <a:p/>
          <a:p/>
          <a:p/>
          <a:p>
            <a:r>
              <a:t>Point to the picture! ✅ Yes 🚫 No</a:t>
            </a:r>
          </a:p>
          <a:p>
            <a:r>
              <a:t> Biology A · Level 1 · Science Starts: Safety &amp; Lab Skills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✅ Answer · Card 1 of 3</a:t>
            </a:r>
          </a:p>
          <a:p/>
          <a:p/>
          <a:p/>
          <a:p/>
          <a:p>
            <a:r>
              <a:t> 🚫 No</a:t>
            </a:r>
          </a:p>
          <a:p>
            <a:r>
              <a:t> No food or drinks in the</a:t>
            </a:r>
          </a:p>
          <a:p>
            <a:r>
              <a:t> lab, unless the teacher</a:t>
            </a:r>
          </a:p>
          <a:p>
            <a:r>
              <a:t> says a food lab.</a:t>
            </a:r>
          </a:p>
          <a:p/>
          <a:p>
            <a:r>
              <a:t> Biology A · Level 1 · Science Starts: Safety &amp; Lab Skills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Learn</a:t>
            </a:r>
          </a:p>
          <a:p/>
          <a:p/>
          <a:p/>
          <a:p>
            <a:r>
              <a:t>Hurt? Tell Right Away</a:t>
            </a:r>
          </a:p>
          <a:p>
            <a:r>
              <a:t>🚨 If someone is hurt, yell “Code</a:t>
            </a:r>
          </a:p>
          <a:p>
            <a:r>
              <a:t>one!”</a:t>
            </a:r>
          </a:p>
          <a:p>
            <a:r>
              <a:t> 🚨</a:t>
            </a:r>
          </a:p>
          <a:p>
            <a:r>
              <a:t>👩‍🏫 Tell the teacher, even a small</a:t>
            </a:r>
          </a:p>
          <a:p>
            <a:r>
              <a:t>cut or spill.</a:t>
            </a:r>
          </a:p>
          <a:p/>
          <a:p/>
          <a:p>
            <a:r>
              <a:t> Biology A · Level 1 · Science Starts: Safety &amp; Lab Skills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🃏 Check 2 of 3</a:t>
            </a:r>
          </a:p>
          <a:p/>
          <a:p/>
          <a:p/>
          <a:p>
            <a:r>
              <a:t> 💦 Who do I tell if I spill?</a:t>
            </a:r>
          </a:p>
          <a:p/>
          <a:p/>
          <a:p/>
          <a:p>
            <a:r>
              <a:t>Point to the picture! 👩‍🏫 Teacher 🤫 No one</a:t>
            </a:r>
          </a:p>
          <a:p>
            <a:r>
              <a:t> Biology A · Level 1 · Science Starts: Safety &amp; Lab Skills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✅ Answer · Card 2 of 3</a:t>
            </a:r>
          </a:p>
          <a:p/>
          <a:p/>
          <a:p/>
          <a:p/>
          <a:p>
            <a:r>
              <a:t> 👩‍🏫 Teacher</a:t>
            </a:r>
          </a:p>
          <a:p>
            <a:r>
              <a:t> Always tell the teacher</a:t>
            </a:r>
          </a:p>
          <a:p>
            <a:r>
              <a:t> about a spill.</a:t>
            </a:r>
          </a:p>
          <a:p/>
          <a:p/>
          <a:p>
            <a:r>
              <a:t> Biology A · Level 1 · Science Starts: Safety &amp; Lab Skills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Learn</a:t>
            </a:r>
          </a:p>
          <a:p/>
          <a:p/>
          <a:p/>
          <a:p>
            <a:r>
              <a:t>Observe</a:t>
            </a:r>
          </a:p>
          <a:p>
            <a:r>
              <a:t>👀 Observe = use my senses.</a:t>
            </a:r>
          </a:p>
          <a:p>
            <a:r>
              <a:t> 👀</a:t>
            </a:r>
          </a:p>
          <a:p>
            <a:r>
              <a:t>🍭 “It is red and round.” ✅</a:t>
            </a:r>
          </a:p>
          <a:p>
            <a:r>
              <a:t>😋 “It will be yummy.” ❌ That is a</a:t>
            </a:r>
          </a:p>
          <a:p>
            <a:r>
              <a:t>guess.</a:t>
            </a:r>
          </a:p>
          <a:p/>
          <a:p>
            <a:r>
              <a:t> Biology A · Level 1 · Science Starts: Safety &amp; Lab Skills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Learn</a:t>
            </a:r>
          </a:p>
          <a:p/>
          <a:p/>
          <a:p/>
          <a:p>
            <a:r>
              <a:t>My Smart Guess</a:t>
            </a:r>
          </a:p>
          <a:p>
            <a:r>
              <a:t>🤔 A hypothesis is a smart guess.</a:t>
            </a:r>
          </a:p>
          <a:p>
            <a:r>
              <a:t> 🤔</a:t>
            </a:r>
          </a:p>
          <a:p>
            <a:r>
              <a:t>🍭 If I lick it, then it will be gone in</a:t>
            </a:r>
          </a:p>
          <a:p>
            <a:r>
              <a:t>10 minutes, because it is big.</a:t>
            </a:r>
          </a:p>
          <a:p/>
          <a:p/>
          <a:p/>
          <a:p>
            <a:r>
              <a:t> Biology A · Level 1 · Science Starts: Safety &amp; Lab Skills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🃏 Check 3 of 3</a:t>
            </a:r>
          </a:p>
          <a:p/>
          <a:p/>
          <a:p>
            <a:r>
              <a:t> 🍭 “It is red.” is…</a:t>
            </a:r>
          </a:p>
          <a:p/>
          <a:p/>
          <a:p>
            <a:r>
              <a:t>Point to the picture! 👀 An observation</a:t>
            </a:r>
          </a:p>
          <a:p>
            <a:r>
              <a:t> 🤔 A guess</a:t>
            </a:r>
          </a:p>
          <a:p>
            <a:r>
              <a:t> Biology A · Level 1 · Science Starts: Safety &amp; Lab Skills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✅ Answer · Card 3 of 3</a:t>
            </a:r>
          </a:p>
          <a:p/>
          <a:p/>
          <a:p/>
          <a:p/>
          <a:p>
            <a:r>
              <a:t> 👀 An</a:t>
            </a:r>
          </a:p>
          <a:p>
            <a:r>
              <a:t> observation</a:t>
            </a:r>
          </a:p>
          <a:p>
            <a:r>
              <a:t> Red is something you can</a:t>
            </a:r>
          </a:p>
          <a:p>
            <a:r>
              <a:t> see. It is an observation.</a:t>
            </a:r>
          </a:p>
          <a:p/>
          <a:p>
            <a:r>
              <a:t> Biology A · Level 1 · Science Starts: Safety &amp; Lab Skills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Steps</a:t>
            </a:r>
          </a:p>
          <a:p/>
          <a:p/>
          <a:p/>
          <a:p>
            <a:r>
              <a:t>Do a Science Test</a:t>
            </a:r>
          </a:p>
          <a:p>
            <a:r>
              <a:t>1. 👀 Observe</a:t>
            </a:r>
          </a:p>
          <a:p>
            <a:r>
              <a:t>2. 🤔 Guess (hypothesis)</a:t>
            </a:r>
          </a:p>
          <a:p>
            <a:r>
              <a:t> 🧪</a:t>
            </a:r>
          </a:p>
          <a:p>
            <a:r>
              <a:t>3. 🧪 Test and write data</a:t>
            </a:r>
          </a:p>
          <a:p>
            <a:r>
              <a:t>4. 📝 Tell what I found</a:t>
            </a:r>
          </a:p>
          <a:p/>
          <a:p/>
          <a:p>
            <a:r>
              <a:t> Biology A · Level 1 · Science Starts: Safety &amp; Lab Skills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Learn</a:t>
            </a:r>
          </a:p>
          <a:p/>
          <a:p/>
          <a:p/>
          <a:p>
            <a:r>
              <a:t>Science Tools</a:t>
            </a:r>
          </a:p>
          <a:p/>
          <a:p>
            <a:r>
              <a:t> 🔬 Microscope</a:t>
            </a:r>
          </a:p>
          <a:p>
            <a:r>
              <a:t> tiny things look big 🌡️ Thermometer</a:t>
            </a:r>
          </a:p>
          <a:p>
            <a:r>
              <a:t> hot or cold</a:t>
            </a:r>
          </a:p>
          <a:p/>
          <a:p/>
          <a:p/>
          <a:p/>
          <a:p>
            <a:r>
              <a:t> 📏 Ruler</a:t>
            </a:r>
          </a:p>
          <a:p>
            <a:r>
              <a:t> how long ⏱️ Timer</a:t>
            </a:r>
          </a:p>
          <a:p>
            <a:r>
              <a:t> how much time</a:t>
            </a:r>
          </a:p>
          <a:p/>
          <a:p>
            <a:r>
              <a:t> Biology A · Level 1 · Science Starts: Safety &amp; Lab Skills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Wrap-Up</a:t>
            </a:r>
          </a:p>
          <a:p/>
          <a:p/>
          <a:p>
            <a:r>
              <a:t>Recap</a:t>
            </a:r>
          </a:p>
          <a:p/>
          <a:p>
            <a:r>
              <a:t> 🥽 Goggles</a:t>
            </a:r>
          </a:p>
          <a:p>
            <a:r>
              <a:t> keep eyes safe 🚨 Code one</a:t>
            </a:r>
          </a:p>
          <a:p>
            <a:r>
              <a:t> tell if hurt</a:t>
            </a:r>
          </a:p>
          <a:p/>
          <a:p/>
          <a:p/>
          <a:p/>
          <a:p>
            <a:r>
              <a:t> 👀 Observe</a:t>
            </a:r>
          </a:p>
          <a:p>
            <a:r>
              <a:t> use my senses 🤔 Hypothesis</a:t>
            </a:r>
          </a:p>
          <a:p>
            <a:r>
              <a:t> smart guess</a:t>
            </a:r>
          </a:p>
          <a:p/>
          <a:p>
            <a:r>
              <a:t> Biology A · Level 1 · Science Starts: Safety &amp; Lab Skills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Wrap-Up</a:t>
            </a:r>
          </a:p>
          <a:p/>
          <a:p/>
          <a:p/>
          <a:p/>
          <a:p>
            <a:r>
              <a:t>Great Job!</a:t>
            </a:r>
          </a:p>
          <a:p>
            <a:r>
              <a:t> 🥽 I know 2 safety rules.</a:t>
            </a:r>
          </a:p>
          <a:p>
            <a:r>
              <a:t> 🌟</a:t>
            </a:r>
          </a:p>
          <a:p>
            <a:r>
              <a:t> 👀 I can make an observation.</a:t>
            </a:r>
          </a:p>
          <a:p>
            <a:r>
              <a:t> 🤔 I can make a smart guess.</a:t>
            </a:r>
          </a:p>
          <a:p/>
          <a:p/>
          <a:p/>
          <a:p>
            <a:r>
              <a:t> Biology A · Level 1 · Science Starts: Safety &amp; Lab Skills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3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3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Relationship Id="rId3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Relationship Id="rId3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Relationship Id="rId3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