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1</a:t>
            </a:r>
          </a:p>
          <a:p/>
          <a:p/>
          <a:p/>
          <a:p/>
          <a:p>
            <a:r>
              <a:t>Lollipop Lab</a:t>
            </a:r>
          </a:p>
          <a:p>
            <a:r>
              <a:t>TODAY'S PLAN</a:t>
            </a:r>
          </a:p>
          <a:p>
            <a:r>
              <a:t>👥 Jobs</a:t>
            </a:r>
          </a:p>
          <a:p>
            <a:r>
              <a:t> 🍭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👀 Observer</a:t>
            </a:r>
          </a:p>
          <a:p>
            <a:r>
              <a:t> I look. ⏱️ Timer</a:t>
            </a:r>
          </a:p>
          <a:p>
            <a:r>
              <a:t> I time.</a:t>
            </a:r>
          </a:p>
          <a:p/>
          <a:p/>
          <a:p/>
          <a:p/>
          <a:p>
            <a:r>
              <a:t> 📝 Recorder</a:t>
            </a:r>
          </a:p>
          <a:p>
            <a:r>
              <a:t> I write. 🗣️ Reporter</a:t>
            </a:r>
          </a:p>
          <a:p>
            <a:r>
              <a:t> I tell.</a:t>
            </a:r>
          </a:p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🍬 Staff checks my lollipop is OK</a:t>
            </a:r>
          </a:p>
          <a:p>
            <a:r>
              <a:t>for me.</a:t>
            </a:r>
          </a:p>
          <a:p>
            <a:r>
              <a:t> ⚠️</a:t>
            </a:r>
          </a:p>
          <a:p>
            <a:r>
              <a:t>🦷 No chewing. Sit down.</a:t>
            </a:r>
          </a:p>
          <a:p>
            <a:r>
              <a:t>🧼 Clean hands.</a:t>
            </a:r>
          </a:p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🍭 Unwrap it. Do not eat yet!</a:t>
            </a:r>
          </a:p>
          <a:p>
            <a:r>
              <a:t>2. 👀 Look. Color? Shape? Smell?</a:t>
            </a:r>
          </a:p>
          <a:p>
            <a:r>
              <a:t> 🍭</a:t>
            </a:r>
          </a:p>
          <a:p>
            <a:r>
              <a:t>3. 🤔 Guess: how many minutes?</a:t>
            </a:r>
          </a:p>
          <a:p/>
          <a:p/>
          <a:p/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⏱️ Start the timer. Lick, no</a:t>
            </a:r>
          </a:p>
          <a:p>
            <a:r>
              <a:t> chewing.</a:t>
            </a:r>
          </a:p>
          <a:p>
            <a:r>
              <a:t> ⏱️</a:t>
            </a:r>
          </a:p>
          <a:p>
            <a:r>
              <a:t>2. ✅ Stop when it is gone. Write the</a:t>
            </a:r>
          </a:p>
          <a:p>
            <a:r>
              <a:t> time.</a:t>
            </a:r>
          </a:p>
          <a:p/>
          <a:p/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🍭 “It is red” is…</a:t>
            </a:r>
          </a:p>
          <a:p/>
          <a:p/>
          <a:p>
            <a:r>
              <a:t>Point to the picture! 1️⃣ 🤔 Guess</a:t>
            </a:r>
          </a:p>
          <a:p>
            <a:r>
              <a:t> 2️⃣ 👀 Observation</a:t>
            </a:r>
          </a:p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👀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🍭 Observation Red is something you see.</a:t>
            </a:r>
          </a:p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🦷 Can I chew it?</a:t>
            </a:r>
          </a:p>
          <a:p/>
          <a:p/>
          <a:p/>
          <a:p>
            <a:r>
              <a:t>Point to the picture! 1️⃣ 🚫 No 2️⃣ ✅ Yes</a:t>
            </a:r>
          </a:p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🦷 🚫 No</a:t>
            </a:r>
          </a:p>
          <a:p>
            <a:r>
              <a:t> No chewing in this lab.</a:t>
            </a:r>
          </a:p>
          <a:p/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🗑️ Stick in trash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