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0 · Level 1</a:t>
            </a:r>
          </a:p>
          <a:p/>
          <a:p/>
          <a:p/>
          <a:p/>
          <a:p>
            <a:r>
              <a:t>Biology Chat</a:t>
            </a:r>
          </a:p>
          <a:p>
            <a:r>
              <a:t>Stations</a:t>
            </a:r>
          </a:p>
          <a:p>
            <a:r>
              <a:t>TODAY'S PLAN</a:t>
            </a:r>
          </a:p>
          <a:p>
            <a:r>
              <a:t> 🗣️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📖 Reader</a:t>
            </a:r>
          </a:p>
          <a:p>
            <a:r>
              <a:t> I read. 👆 Pointer</a:t>
            </a:r>
          </a:p>
          <a:p>
            <a:r>
              <a:t> I point.</a:t>
            </a:r>
          </a:p>
          <a:p/>
          <a:p/>
          <a:p/>
          <a:p/>
          <a:p>
            <a:r>
              <a:t> 📝 Recorder</a:t>
            </a:r>
          </a:p>
          <a:p>
            <a:r>
              <a:t> I write. ⏱️ Timer</a:t>
            </a:r>
          </a:p>
          <a:p>
            <a:r>
              <a:t> I time.</a:t>
            </a:r>
          </a:p>
          <a:p/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👀 Look first. Touch only if OK.</a:t>
            </a:r>
          </a:p>
          <a:p>
            <a:r>
              <a:t> ⚠️</a:t>
            </a:r>
          </a:p>
          <a:p>
            <a:r>
              <a:t>🔬 Two hands.</a:t>
            </a:r>
          </a:p>
          <a:p>
            <a:r>
              <a:t>🚶 Walk.</a:t>
            </a:r>
          </a:p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🐾 Station 1: animal or not? Circle.</a:t>
            </a:r>
          </a:p>
          <a:p>
            <a:r>
              <a:t>2. 🔬 Station 5: name the tool.</a:t>
            </a:r>
          </a:p>
          <a:p>
            <a:r>
              <a:t> 🐾</a:t>
            </a:r>
          </a:p>
          <a:p>
            <a:r>
              <a:t>3. 🧯 Station 6: find 2 safety things.</a:t>
            </a:r>
          </a:p>
          <a:p>
            <a:r>
              <a:t>4. 🗂️ Station 7: sort the things into 2</a:t>
            </a:r>
          </a:p>
          <a:p>
            <a:r>
              <a:t> groups.</a:t>
            </a:r>
          </a:p>
          <a:p/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🐾 Which one is an animal?</a:t>
            </a:r>
          </a:p>
          <a:p/>
          <a:p/>
          <a:p/>
          <a:p>
            <a:r>
              <a:t>Point to the picture! 1️⃣ 🌳 Tree 2️⃣ 🐟 Fish</a:t>
            </a:r>
          </a:p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🐾 🐟 Fish</a:t>
            </a:r>
          </a:p>
          <a:p>
            <a:r>
              <a:t> Fish are animals; trees are</a:t>
            </a:r>
          </a:p>
          <a:p>
            <a:r>
              <a:t> plants.</a:t>
            </a:r>
          </a:p>
          <a:p/>
          <a:p/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🌡️ Which tool shows hot or</a:t>
            </a:r>
          </a:p>
          <a:p>
            <a:r>
              <a:t> cold?</a:t>
            </a:r>
          </a:p>
          <a:p/>
          <a:p>
            <a:r>
              <a:t>Point to the picture! 1️⃣ 🌡️ Thermometer</a:t>
            </a:r>
          </a:p>
          <a:p>
            <a:r>
              <a:t> 2️⃣ 📏 Ruler</a:t>
            </a:r>
          </a:p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🌡️</a:t>
            </a:r>
          </a:p>
          <a:p>
            <a:r>
              <a:t>✅ Answer · Card 2 of 2</a:t>
            </a:r>
          </a:p>
          <a:p/>
          <a:p/>
          <a:p/>
          <a:p/>
          <a:p>
            <a:r>
              <a:t> 🌡️ Thermometer A thermometer measures</a:t>
            </a:r>
          </a:p>
          <a:p>
            <a:r>
              <a:t> temperature.</a:t>
            </a:r>
          </a:p>
          <a:p/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🔬 Leave tools at the station</a:t>
            </a:r>
          </a:p>
          <a:p>
            <a:r>
              <a:t> 😀 My check sheet</a:t>
            </a:r>
          </a:p>
          <a:p/>
          <a:p/>
          <a:p>
            <a:r>
              <a:t> Biology A · Level 1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