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USE</a:t>
            </a:r>
          </a:p>
          <a:p>
            <a:r>
              <a:t>1. Click each white box and finish the sentence. Delete the blank lines when you are done.</a:t>
            </a:r>
          </a:p>
          <a:p>
            <a:r>
              <a:t>2. Click the photo box and choose Replace image (Google Slides) or Change Picture (PowerPoint).</a:t>
            </a:r>
          </a:p>
          <a:p>
            <a:r>
              <a:t>3. Every slide needs an image. Fill in the Image source line ("my photo" or the website name).</a:t>
            </a:r>
          </a:p>
          <a:p>
            <a:r>
              <a:t>4. You need 6 to 8 slides. This file has 7. To add slide 8, right-click a 'What I did' slide and pick Duplicate slide. To use only 6, you may delete one 'What I did' slide.</a:t>
            </a:r>
          </a:p>
          <a:p>
            <a:r>
              <a:t>5. Practice your 2 to 3 minute talk. You may present live or record it.</a:t>
            </a:r>
          </a:p>
          <a:p>
            <a:r>
              <a:t>Chromebook: upload this file to Google Drive, open it, then File &gt; Save as Google Slides.</a:t>
            </a:r>
          </a:p>
          <a:p>
            <a:r>
              <a:t>Due dates and anything else about the rubric: check with Mr. Torretta.</a:t>
            </a:r>
          </a:p>
          <a:p/>
          <a:p>
            <a:r>
              <a:t>Slide 1: Title. Write your project name and your name. Add a photo.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2: Goal. Goal starters: Learn the process of... / Teach the class how to... / Design an area for...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3: Something memorable. Share one fact that will help people remember your topic.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4: What I did, part 1. Use a photo from your work log. Add how many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5: What I did, part 2. Need slide 8? Right-click this slide and pick Duplicate slide, then write: Then I...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6: Did I meet my goal? Delete the word that is not true (met or did not meet). Tell why.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7: Thank you. Be ready to answer 1 or 2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6bcb30cc1b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Title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1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2743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My project is called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</p:txBody>
      </p:sp>
      <p:sp>
        <p:nvSpPr>
          <p:cNvPr id="13" name="More"/>
          <p:cNvSpPr/>
          <p:nvPr/>
        </p:nvSpPr>
        <p:spPr>
          <a:xfrm>
            <a:off x="548640" y="4800600"/>
            <a:ext cx="6126480" cy="1417319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By: ________________</a:t>
            </a:r>
          </a:p>
        </p:txBody>
      </p:sp>
      <p:pic>
        <p:nvPicPr>
          <p:cNvPr id="14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5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8d80b1c191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Goal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2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2057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The goal of my project is to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</p:txBody>
      </p:sp>
      <p:sp>
        <p:nvSpPr>
          <p:cNvPr id="13" name="More"/>
          <p:cNvSpPr/>
          <p:nvPr/>
        </p:nvSpPr>
        <p:spPr>
          <a:xfrm>
            <a:off x="548640" y="4114800"/>
            <a:ext cx="6126480" cy="2103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Learn the process of…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Teach the class how to…</a:t>
            </a:r>
          </a:p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Design an area for…</a:t>
            </a:r>
          </a:p>
        </p:txBody>
      </p:sp>
      <p:pic>
        <p:nvPicPr>
          <p:cNvPr id="14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5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7d39a180da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Something Memorable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3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3749039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One cool fact about my topic is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</p:txBody>
      </p:sp>
      <p:pic>
        <p:nvPicPr>
          <p:cNvPr id="13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4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e621a3521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What I Did (1)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4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2743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First I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</p:txBody>
      </p:sp>
      <p:sp>
        <p:nvSpPr>
          <p:cNvPr id="13" name="More"/>
          <p:cNvSpPr/>
          <p:nvPr/>
        </p:nvSpPr>
        <p:spPr>
          <a:xfrm>
            <a:off x="548640" y="4800600"/>
            <a:ext cx="6126480" cy="1417319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It took about ____ minutes.</a:t>
            </a:r>
          </a:p>
        </p:txBody>
      </p:sp>
      <p:pic>
        <p:nvPicPr>
          <p:cNvPr id="14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5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e621a3521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What I Did (2)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5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2743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Next I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</p:txBody>
      </p:sp>
      <p:sp>
        <p:nvSpPr>
          <p:cNvPr id="13" name="More"/>
          <p:cNvSpPr/>
          <p:nvPr/>
        </p:nvSpPr>
        <p:spPr>
          <a:xfrm>
            <a:off x="548640" y="4800600"/>
            <a:ext cx="6126480" cy="1417319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It took about ____ minutes.</a:t>
            </a:r>
          </a:p>
        </p:txBody>
      </p:sp>
      <p:pic>
        <p:nvPicPr>
          <p:cNvPr id="14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5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97d3ee2bd0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Did I Meet My Goal?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6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2743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I met / did not meet my goal because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______________________</a:t>
            </a:r>
          </a:p>
        </p:txBody>
      </p:sp>
      <p:sp>
        <p:nvSpPr>
          <p:cNvPr id="13" name="More"/>
          <p:cNvSpPr/>
          <p:nvPr/>
        </p:nvSpPr>
        <p:spPr>
          <a:xfrm>
            <a:off x="548640" y="4800600"/>
            <a:ext cx="6126480" cy="1417319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Next time I will ______________</a:t>
            </a:r>
          </a:p>
        </p:txBody>
      </p:sp>
      <p:pic>
        <p:nvPicPr>
          <p:cNvPr id="14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5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be5710b59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Thank You!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7 of 7</a:t>
            </a:r>
          </a:p>
        </p:txBody>
      </p:sp>
      <p:sp>
        <p:nvSpPr>
          <p:cNvPr id="12" name="Sentence frame"/>
          <p:cNvSpPr/>
          <p:nvPr/>
        </p:nvSpPr>
        <p:spPr>
          <a:xfrm>
            <a:off x="548640" y="1828800"/>
            <a:ext cx="6126480" cy="2743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Thank you for listening!</a:t>
            </a:r>
          </a:p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Any questions?</a:t>
            </a:r>
          </a:p>
        </p:txBody>
      </p:sp>
      <p:sp>
        <p:nvSpPr>
          <p:cNvPr id="13" name="More"/>
          <p:cNvSpPr/>
          <p:nvPr/>
        </p:nvSpPr>
        <p:spPr>
          <a:xfrm>
            <a:off x="548640" y="4800600"/>
            <a:ext cx="6126480" cy="1417319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23402A"/>
                </a:solidFill>
                <a:latin typeface="Arial"/>
              </a:rPr>
              <a:t>My favorite part was ________</a:t>
            </a:r>
          </a:p>
        </p:txBody>
      </p:sp>
      <p:pic>
        <p:nvPicPr>
          <p:cNvPr id="14" name="Photo placeholder" descr="ph-750x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691640"/>
            <a:ext cx="4572000" cy="3794760"/>
          </a:xfrm>
          <a:prstGeom prst="rect">
            <a:avLst/>
          </a:prstGeom>
          <a:ln>
            <a:noFill/>
          </a:ln>
        </p:spPr>
      </p:pic>
      <p:sp>
        <p:nvSpPr>
          <p:cNvPr id="15" name="Image source"/>
          <p:cNvSpPr/>
          <p:nvPr/>
        </p:nvSpPr>
        <p:spPr>
          <a:xfrm>
            <a:off x="7040880" y="5577840"/>
            <a:ext cx="4572000" cy="731520"/>
          </a:xfrm>
          <a:prstGeom prst="roundRect">
            <a:avLst>
              <a:gd name="adj" fmla="val 12000"/>
            </a:avLst>
          </a:prstGeom>
          <a:solidFill>
            <a:srgbClr val="FFF8E6"/>
          </a:solidFill>
          <a:ln w="38100">
            <a:solidFill>
              <a:srgbClr val="7A5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7A5A3A"/>
                </a:solidFill>
                <a:latin typeface="Arial"/>
              </a:rPr>
              <a:t>Image source: 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