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HOW TO USE (for students and staff)</a:t>
            </a:r>
          </a:p>
          <a:p>
            <a:r>
              <a:t>1. Click a white box. Type your words on the line.</a:t>
            </a:r>
          </a:p>
          <a:p>
            <a:r>
              <a:t>2. Click the photo box. Pick Replace image (Google Slides) or Change Picture (PowerPoint). Pick your photo.</a:t>
            </a:r>
          </a:p>
          <a:p>
            <a:r>
              <a:t>3. Keep all 5 slides. Every slide needs a picture.</a:t>
            </a:r>
          </a:p>
          <a:p>
            <a:r>
              <a:t>4. Save it. Share it with your teacher.</a:t>
            </a:r>
          </a:p>
          <a:p>
            <a:r>
              <a:t>Chromebook: upload this file to Google Drive, open it, then File &gt; Save as Google Slides.</a:t>
            </a:r>
          </a:p>
          <a:p>
            <a:r>
              <a:t>Staff may type what the student says. Topic and due dates: check with Mr. Torretta.</a:t>
            </a:r>
          </a:p>
          <a:p/>
          <a:p>
            <a:r>
              <a:t>Slide 1: Title. Type your project name and your name. Add a photo of your project.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2: My goal. A goal is what I want to do. Example: I want to grow a bean plant.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3: What I did. Tell 1 or 2 things you did. Add a photo of you working.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4: More photos. Add 2 photos. Type a few words under each photo.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Slide 5: What I learned. Tell 1 thing you learned and 1 thing you liked. Then say: Thank you!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6bcb30cc1b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My Ag Project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1 of 5</a:t>
            </a:r>
          </a:p>
        </p:txBody>
      </p:sp>
      <p:sp>
        <p:nvSpPr>
          <p:cNvPr id="12" name="My project"/>
          <p:cNvSpPr/>
          <p:nvPr/>
        </p:nvSpPr>
        <p:spPr>
          <a:xfrm>
            <a:off x="548640" y="1828800"/>
            <a:ext cx="6035040" cy="17373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My project is</a:t>
            </a:r>
          </a:p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________________</a:t>
            </a:r>
          </a:p>
        </p:txBody>
      </p:sp>
      <p:sp>
        <p:nvSpPr>
          <p:cNvPr id="13" name="My name"/>
          <p:cNvSpPr/>
          <p:nvPr/>
        </p:nvSpPr>
        <p:spPr>
          <a:xfrm>
            <a:off x="548640" y="3840480"/>
            <a:ext cx="6035040" cy="118872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By: ____________</a:t>
            </a:r>
          </a:p>
        </p:txBody>
      </p:sp>
      <p:pic>
        <p:nvPicPr>
          <p:cNvPr id="14" name="Photo placeholder" descr="ph-765x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737360"/>
            <a:ext cx="4663440" cy="4389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8d80b1c191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My Goal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2 of 5</a:t>
            </a:r>
          </a:p>
        </p:txBody>
      </p:sp>
      <p:sp>
        <p:nvSpPr>
          <p:cNvPr id="12" name="My goal"/>
          <p:cNvSpPr/>
          <p:nvPr/>
        </p:nvSpPr>
        <p:spPr>
          <a:xfrm>
            <a:off x="548640" y="1828800"/>
            <a:ext cx="6035040" cy="2377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My goal is to</a:t>
            </a:r>
          </a:p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________________</a:t>
            </a:r>
          </a:p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________________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4480560"/>
            <a:ext cx="6035040" cy="914400"/>
          </a:xfrm>
          <a:prstGeom prst="rect">
            <a:avLst/>
          </a:prstGeom>
          <a:noFill/>
        </p:spPr>
        <p:txBody>
          <a:bodyPr wrap="square" anchor="t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2800" b="0">
                <a:solidFill>
                  <a:srgbClr val="7A5A3A"/>
                </a:solidFill>
                <a:latin typeface="Arial"/>
              </a:rPr>
              <a:t>🎯 A goal is what I want to do.</a:t>
            </a:r>
          </a:p>
        </p:txBody>
      </p:sp>
      <p:pic>
        <p:nvPicPr>
          <p:cNvPr id="14" name="Photo placeholder" descr="ph-765x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737360"/>
            <a:ext cx="4663440" cy="4389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ce621a3521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What I Did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3 of 5</a:t>
            </a:r>
          </a:p>
        </p:txBody>
      </p:sp>
      <p:sp>
        <p:nvSpPr>
          <p:cNvPr id="12" name="What I did"/>
          <p:cNvSpPr/>
          <p:nvPr/>
        </p:nvSpPr>
        <p:spPr>
          <a:xfrm>
            <a:off x="548640" y="1828800"/>
            <a:ext cx="6035040" cy="18288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I did this:</a:t>
            </a:r>
          </a:p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________________</a:t>
            </a:r>
          </a:p>
        </p:txBody>
      </p:sp>
      <p:sp>
        <p:nvSpPr>
          <p:cNvPr id="13" name="Minutes"/>
          <p:cNvSpPr/>
          <p:nvPr/>
        </p:nvSpPr>
        <p:spPr>
          <a:xfrm>
            <a:off x="548640" y="3931920"/>
            <a:ext cx="6035040" cy="14630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200" b="0">
                <a:solidFill>
                  <a:srgbClr val="23402A"/>
                </a:solidFill>
                <a:latin typeface="Arial"/>
              </a:rPr>
              <a:t>It took ____ minutes.</a:t>
            </a:r>
          </a:p>
        </p:txBody>
      </p:sp>
      <p:pic>
        <p:nvPicPr>
          <p:cNvPr id="14" name="Photo placeholder" descr="ph-765x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737360"/>
            <a:ext cx="4663440" cy="4389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858ee5626c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More Photos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4 of 5</a:t>
            </a:r>
          </a:p>
        </p:txBody>
      </p:sp>
      <p:pic>
        <p:nvPicPr>
          <p:cNvPr id="12" name="Photo placeholder" descr="ph-840x5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1783080"/>
            <a:ext cx="5120640" cy="3429000"/>
          </a:xfrm>
          <a:prstGeom prst="rect">
            <a:avLst/>
          </a:prstGeom>
          <a:ln>
            <a:noFill/>
          </a:ln>
        </p:spPr>
      </p:pic>
      <p:pic>
        <p:nvPicPr>
          <p:cNvPr id="13" name="Photo placeholder" descr="ph-840x56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080" y="1783080"/>
            <a:ext cx="5120640" cy="3429000"/>
          </a:xfrm>
          <a:prstGeom prst="rect">
            <a:avLst/>
          </a:prstGeom>
          <a:ln>
            <a:noFill/>
          </a:ln>
        </p:spPr>
      </p:pic>
      <p:sp>
        <p:nvSpPr>
          <p:cNvPr id="14" name="Caption 1"/>
          <p:cNvSpPr/>
          <p:nvPr/>
        </p:nvSpPr>
        <p:spPr>
          <a:xfrm>
            <a:off x="731520" y="534924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000" b="0">
                <a:solidFill>
                  <a:srgbClr val="23402A"/>
                </a:solidFill>
                <a:latin typeface="Arial"/>
              </a:rPr>
              <a:t>This is ________</a:t>
            </a:r>
          </a:p>
        </p:txBody>
      </p:sp>
      <p:sp>
        <p:nvSpPr>
          <p:cNvPr id="15" name="Caption 2"/>
          <p:cNvSpPr/>
          <p:nvPr/>
        </p:nvSpPr>
        <p:spPr>
          <a:xfrm>
            <a:off x="6355080" y="5349240"/>
            <a:ext cx="5120640" cy="9144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000" b="0">
                <a:solidFill>
                  <a:srgbClr val="23402A"/>
                </a:solidFill>
                <a:latin typeface="Arial"/>
              </a:rPr>
              <a:t>This is 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6E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692640" y="-1463040"/>
            <a:ext cx="4023360" cy="3291840"/>
          </a:xfrm>
          <a:prstGeom prst="ellipse">
            <a:avLst/>
          </a:prstGeom>
          <a:solidFill>
            <a:srgbClr val="D7E8C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1280160" y="4846320"/>
            <a:ext cx="3474720" cy="292608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064240" y="5120640"/>
            <a:ext cx="1828800" cy="1828800"/>
          </a:xfrm>
          <a:prstGeom prst="ellipse">
            <a:avLst/>
          </a:prstGeom>
          <a:solidFill>
            <a:srgbClr val="F6E3B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11480" y="320040"/>
            <a:ext cx="1325880" cy="1325880"/>
          </a:xfrm>
          <a:prstGeom prst="ellipse">
            <a:avLst/>
          </a:prstGeom>
          <a:solidFill>
            <a:srgbClr val="FFFFFF"/>
          </a:solidFill>
          <a:ln w="508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6989058904-25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566928"/>
            <a:ext cx="832104" cy="83210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920240" y="384048"/>
            <a:ext cx="8412480" cy="91440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23402A"/>
                </a:solidFill>
                <a:latin typeface="Arial"/>
              </a:rPr>
              <a:t>What I Learned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121408" y="1298448"/>
            <a:ext cx="2011680" cy="128016"/>
          </a:xfrm>
          <a:prstGeom prst="roundRect">
            <a:avLst>
              <a:gd name="adj" fmla="val 50000"/>
            </a:avLst>
          </a:prstGeom>
          <a:solidFill>
            <a:srgbClr val="E0A52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0" y="6446520"/>
            <a:ext cx="12191695" cy="411480"/>
          </a:xfrm>
          <a:prstGeom prst="rect">
            <a:avLst/>
          </a:prstGeom>
          <a:solidFill>
            <a:srgbClr val="3F7D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657600" y="6446520"/>
            <a:ext cx="1216152" cy="411480"/>
          </a:xfrm>
          <a:prstGeom prst="rect">
            <a:avLst/>
          </a:prstGeom>
          <a:solidFill>
            <a:srgbClr val="A8432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29200" y="6446520"/>
            <a:ext cx="6949440" cy="411480"/>
          </a:xfrm>
          <a:prstGeom prst="rect">
            <a:avLst/>
          </a:prstGeom>
          <a:noFill/>
        </p:spPr>
        <p:txBody>
          <a:bodyPr wrap="square" anchor="ctr" lIns="201168" rIns="201168" tIns="91440" bIns="91440">
            <a:spAutoFit/>
          </a:bodyPr>
          <a:lstStyle/>
          <a:p>
            <a:pPr algn="r">
              <a:spcAft>
                <a:spcPts val="800"/>
              </a:spcAft>
            </a:pPr>
            <a:r>
              <a:rPr sz="1400" b="1">
                <a:solidFill>
                  <a:srgbClr val="FFFFFF"/>
                </a:solidFill>
                <a:latin typeface="Arial"/>
              </a:rPr>
              <a:t>Ag Science 1 · My Ag Experience · Slide 5 of 5</a:t>
            </a:r>
          </a:p>
        </p:txBody>
      </p:sp>
      <p:sp>
        <p:nvSpPr>
          <p:cNvPr id="12" name="I learned"/>
          <p:cNvSpPr/>
          <p:nvPr/>
        </p:nvSpPr>
        <p:spPr>
          <a:xfrm>
            <a:off x="548640" y="1828800"/>
            <a:ext cx="6035040" cy="178308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I learned</a:t>
            </a:r>
          </a:p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________________</a:t>
            </a:r>
          </a:p>
        </p:txBody>
      </p:sp>
      <p:sp>
        <p:nvSpPr>
          <p:cNvPr id="13" name="I liked"/>
          <p:cNvSpPr/>
          <p:nvPr/>
        </p:nvSpPr>
        <p:spPr>
          <a:xfrm>
            <a:off x="548640" y="3840480"/>
            <a:ext cx="6035040" cy="15087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3F7D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01168" rIns="201168" tIns="91440" bIns="91440"/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23402A"/>
                </a:solidFill>
                <a:latin typeface="Arial"/>
              </a:rPr>
              <a:t>I liked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5486400"/>
            <a:ext cx="6035040" cy="731520"/>
          </a:xfrm>
          <a:prstGeom prst="rect">
            <a:avLst/>
          </a:prstGeom>
          <a:noFill/>
        </p:spPr>
        <p:txBody>
          <a:bodyPr wrap="square" anchor="t" lIns="201168" rIns="201168" tIns="91440" bIns="91440">
            <a:spAutoFit/>
          </a:bodyPr>
          <a:lstStyle/>
          <a:p>
            <a:pPr algn="l">
              <a:spcAft>
                <a:spcPts val="800"/>
              </a:spcAft>
            </a:pPr>
            <a:r>
              <a:rPr sz="3000" b="1">
                <a:solidFill>
                  <a:srgbClr val="A8432F"/>
                </a:solidFill>
                <a:latin typeface="Arial"/>
              </a:rPr>
              <a:t>🙋 Thank you!</a:t>
            </a:r>
          </a:p>
        </p:txBody>
      </p:sp>
      <p:pic>
        <p:nvPicPr>
          <p:cNvPr id="15" name="Photo placeholder" descr="ph-765x720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0" y="1737360"/>
            <a:ext cx="4663440" cy="438912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